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390" r:id="rId2"/>
    <p:sldId id="486" r:id="rId3"/>
  </p:sldIdLst>
  <p:sldSz cx="12192000" cy="6858000"/>
  <p:notesSz cx="6858000" cy="9144000"/>
  <p:embeddedFontLst>
    <p:embeddedFont>
      <p:font typeface="Andika" panose="02000000000000000000" pitchFamily="2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75C455-4B07-4C41-A628-4854D29A01D6}" v="2" dt="2025-12-09T11:29:07.8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F76425A9-25DF-2EDC-2722-38CB7F3C942D}"/>
              </a:ext>
            </a:extLst>
          </p:cNvPr>
          <p:cNvSpPr/>
          <p:nvPr/>
        </p:nvSpPr>
        <p:spPr>
          <a:xfrm>
            <a:off x="222686" y="134752"/>
            <a:ext cx="3492065" cy="342762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</Words>
  <Application>Microsoft Office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Andika</vt:lpstr>
      <vt:lpstr>Office Theme</vt:lpstr>
      <vt:lpstr> How to Use this PowerPoint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2025-12-22T09:40:49Z</dcterms:modified>
</cp:coreProperties>
</file>